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67" r:id="rId14"/>
    <p:sldId id="268" r:id="rId15"/>
    <p:sldId id="269" r:id="rId16"/>
    <p:sldId id="270" r:id="rId17"/>
    <p:sldId id="271" r:id="rId18"/>
    <p:sldId id="272" r:id="rId19"/>
    <p:sldId id="283" r:id="rId20"/>
    <p:sldId id="273" r:id="rId21"/>
    <p:sldId id="275" r:id="rId22"/>
    <p:sldId id="274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84EDC8-E25D-42FA-B894-03E2D7B8D538}" v="2" dt="2023-02-13T17:45:30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9D84EDC8-E25D-42FA-B894-03E2D7B8D538}"/>
    <pc:docChg chg="addSld modSld">
      <pc:chgData name="Charles Seager" userId="b6090891032109d0" providerId="LiveId" clId="{9D84EDC8-E25D-42FA-B894-03E2D7B8D538}" dt="2023-02-22T21:59:09.172" v="10" actId="22"/>
      <pc:docMkLst>
        <pc:docMk/>
      </pc:docMkLst>
      <pc:sldChg chg="addSp modSp new mod">
        <pc:chgData name="Charles Seager" userId="b6090891032109d0" providerId="LiveId" clId="{9D84EDC8-E25D-42FA-B894-03E2D7B8D538}" dt="2023-02-13T17:45:39.773" v="8" actId="1076"/>
        <pc:sldMkLst>
          <pc:docMk/>
          <pc:sldMk cId="227984787" sldId="282"/>
        </pc:sldMkLst>
        <pc:picChg chg="add mod">
          <ac:chgData name="Charles Seager" userId="b6090891032109d0" providerId="LiveId" clId="{9D84EDC8-E25D-42FA-B894-03E2D7B8D538}" dt="2023-02-13T17:45:00.152" v="4" actId="1076"/>
          <ac:picMkLst>
            <pc:docMk/>
            <pc:sldMk cId="227984787" sldId="282"/>
            <ac:picMk id="2" creationId="{760B7A77-DC83-41D5-88E5-F31B17B11356}"/>
          </ac:picMkLst>
        </pc:picChg>
        <pc:picChg chg="add mod">
          <ac:chgData name="Charles Seager" userId="b6090891032109d0" providerId="LiveId" clId="{9D84EDC8-E25D-42FA-B894-03E2D7B8D538}" dt="2023-02-13T17:45:39.773" v="8" actId="1076"/>
          <ac:picMkLst>
            <pc:docMk/>
            <pc:sldMk cId="227984787" sldId="282"/>
            <ac:picMk id="3" creationId="{F65EC060-37E9-48A2-8CF2-49BA8312A0AF}"/>
          </ac:picMkLst>
        </pc:picChg>
      </pc:sldChg>
      <pc:sldChg chg="addSp new mod">
        <pc:chgData name="Charles Seager" userId="b6090891032109d0" providerId="LiveId" clId="{9D84EDC8-E25D-42FA-B894-03E2D7B8D538}" dt="2023-02-22T21:59:09.172" v="10" actId="22"/>
        <pc:sldMkLst>
          <pc:docMk/>
          <pc:sldMk cId="1516617237" sldId="283"/>
        </pc:sldMkLst>
        <pc:picChg chg="add">
          <ac:chgData name="Charles Seager" userId="b6090891032109d0" providerId="LiveId" clId="{9D84EDC8-E25D-42FA-B894-03E2D7B8D538}" dt="2023-02-22T21:59:09.172" v="10" actId="22"/>
          <ac:picMkLst>
            <pc:docMk/>
            <pc:sldMk cId="1516617237" sldId="283"/>
            <ac:picMk id="3" creationId="{742F56A5-A3F4-D929-564A-90E42B01645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14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9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10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0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4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39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8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8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55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79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16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A9327B-0F60-46E3-AD80-CE738385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C9986-3518-4FDE-9EB9-D2F526E74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2" y="4660681"/>
            <a:ext cx="9689834" cy="1125050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/>
              <a:t>Calc </a:t>
            </a:r>
            <a:r>
              <a:rPr lang="en-US" sz="4400" dirty="0" err="1"/>
              <a:t>ch</a:t>
            </a:r>
            <a:r>
              <a:rPr lang="en-US" sz="4400" dirty="0"/>
              <a:t>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9DF5A-8976-4923-B9F8-1D15C2C98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997" y="5866227"/>
            <a:ext cx="8314005" cy="6963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J Brigs</a:t>
            </a:r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79786872-57F7-2253-2511-76C0327A4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28" b="16770"/>
          <a:stretch/>
        </p:blipFill>
        <p:spPr>
          <a:xfrm>
            <a:off x="20" y="1"/>
            <a:ext cx="12191980" cy="4305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0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52DE8-786B-4E4A-B0D1-AF7793723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1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7302D-B0BD-4CA8-A079-9CC56477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02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B7A77-DC83-41D5-88E5-F31B17B11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5" y="119062"/>
            <a:ext cx="6619875" cy="6619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EC060-37E9-48A2-8CF2-49BA8312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72082"/>
            <a:ext cx="5029200" cy="63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7112E-67F2-4AFE-9825-3BFA51D9D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4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DDBB2-C87C-436A-B285-69C46481A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1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8287B-12E1-4897-8D2B-FB605E97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3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CD346-970B-4228-B1D1-3B9B27AC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6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6F876-6254-4832-BE01-3E4DDAE7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32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53FFD-DA74-4F8E-BA5E-23A9C2D27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37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F56A5-A3F4-D929-564A-90E42B016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1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CDCB5-4BF2-470D-910C-9E9A5E01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57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DFED8-A341-4A7E-9314-560270BD0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98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B58C2-29C5-4882-B45C-E38AD170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3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A5EDE-825D-49D2-9AF2-30CCD25E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6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6E94D-AE0F-4B00-ACF3-DA495C3D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EA4CF-6656-4D12-A2E6-472189CB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60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4BCEE-BE7F-4490-AA38-5501972A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61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DB841-438C-46A0-BD18-E8F39CFAA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01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C1765-EB29-4DE0-8BA7-DC6DEFC8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40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DFB5B-AE50-4E5E-85DD-7EF8F3CB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6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F5A67-0A05-4F4E-B35D-00274E91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0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D35C7-DBCF-4D68-A9C3-E9B2F140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4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E60AC-5515-489B-9AB8-F3976AF4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7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50AA1-90D9-495C-BF72-2352E04C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2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B0954-143A-471C-9BB9-11E04E314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2467F-800E-4294-891C-7A4B463C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13636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5</Words>
  <Application>Microsoft Office PowerPoint</Application>
  <PresentationFormat>Widescreen</PresentationFormat>
  <Paragraphs>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Felix Titling</vt:lpstr>
      <vt:lpstr>Goudy Old Style</vt:lpstr>
      <vt:lpstr>ArchwayVTI</vt:lpstr>
      <vt:lpstr>Calc ch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 ch 2</dc:title>
  <dc:creator>Charles Seager</dc:creator>
  <cp:lastModifiedBy>Charles Seager</cp:lastModifiedBy>
  <cp:revision>1</cp:revision>
  <dcterms:created xsi:type="dcterms:W3CDTF">2023-02-13T17:01:31Z</dcterms:created>
  <dcterms:modified xsi:type="dcterms:W3CDTF">2023-02-22T21:59:17Z</dcterms:modified>
</cp:coreProperties>
</file>